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12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10.png" ContentType="image/png"/>
  <Override PartName="/ppt/media/image37.png" ContentType="image/png"/>
  <Override PartName="/ppt/media/image7.png" ContentType="image/png"/>
  <Override PartName="/ppt/media/image11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40.xml" ContentType="application/vnd.openxmlformats-officedocument.presentationml.slide+xml"/>
  <Override PartName="/ppt/slides/slide6.xml" ContentType="application/vnd.openxmlformats-officedocument.presentationml.slide+xml"/>
  <Override PartName="/ppt/slides/slide41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39.xml" ContentType="application/vnd.openxmlformats-officedocument.presentationml.slide+xml"/>
  <Override PartName="/ppt/slides/slide50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42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27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6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52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38.xml.rels" ContentType="application/vnd.openxmlformats-package.relationships+xml"/>
  <Override PartName="/ppt/slides/_rels/slide23.xml.rels" ContentType="application/vnd.openxmlformats-package.relationships+xml"/>
  <Override PartName="/ppt/slides/_rels/slide46.xml.rels" ContentType="application/vnd.openxmlformats-package.relationships+xml"/>
  <Override PartName="/ppt/slides/_rels/slide53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_rels/slide48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28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slide30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28D941B-4CCA-45F5-8B14-9EE6D48A020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E600D2C-0D6B-41CA-BC32-BFDDCC197CD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AA3B418-0C83-4602-B69F-9EC08F65E9E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68113B3-CA33-4B49-981A-96B1ED973DC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B93106-B6A7-43A5-B7EF-9D27A4CFAF6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F728D4-2E32-40F8-AD8F-76C0C34E280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81CE9A3-BF2C-42FE-AA26-EB9C78988E9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DCDD535-8BEA-4C34-BBED-743973429D7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5AEC8CF-A284-48A2-8D10-15843DA6842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89E9A23-22B0-4B20-B8C6-F3A1C8395CA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D982379-430E-4990-9EEA-76E18E30A78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C56C32C-9ADA-4CAD-9257-A01C129B2E4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8360" cy="266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9480" cy="266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465256B-D9C6-4632-861C-AE7E3CA0CCBD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53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9480" cy="266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image" Target="../media/image44.png"/><Relationship Id="rId3" Type="http://schemas.openxmlformats.org/officeDocument/2006/relationships/image" Target="../media/image45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000" cy="51357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1600" cy="26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3680" cy="2836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8120" cy="202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000" cy="5135760"/>
          </a:xfrm>
          <a:prstGeom prst="rect">
            <a:avLst/>
          </a:prstGeom>
          <a:ln w="0">
            <a:noFill/>
          </a:ln>
        </p:spPr>
      </p:pic>
      <p:sp>
        <p:nvSpPr>
          <p:cNvPr id="241" name="Прямоугольник 5"/>
          <p:cNvSpPr/>
          <p:nvPr/>
        </p:nvSpPr>
        <p:spPr>
          <a:xfrm>
            <a:off x="1640880" y="4588920"/>
            <a:ext cx="2991600" cy="26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42" name="Изображение 40"/>
          <p:cNvSpPr/>
          <p:nvPr/>
        </p:nvSpPr>
        <p:spPr>
          <a:xfrm>
            <a:off x="867240" y="3587040"/>
            <a:ext cx="249480" cy="2494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3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1960" cy="1126080"/>
          </a:xfrm>
          <a:prstGeom prst="rect">
            <a:avLst/>
          </a:prstGeom>
          <a:ln w="0">
            <a:noFill/>
          </a:ln>
        </p:spPr>
      </p:pic>
      <p:sp>
        <p:nvSpPr>
          <p:cNvPr id="244" name=""/>
          <p:cNvSpPr/>
          <p:nvPr/>
        </p:nvSpPr>
        <p:spPr>
          <a:xfrm>
            <a:off x="466200" y="1728360"/>
            <a:ext cx="4732200" cy="101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4000" cy="3556800"/>
            <a:chOff x="4756680" y="883800"/>
            <a:chExt cx="4464000" cy="35568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000" cy="35568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7160"/>
              <a:ext cx="1731600" cy="27669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3000" cy="17298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5720" cy="359064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77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3200" cy="343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1720" cy="51357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720" y="2653920"/>
            <a:ext cx="2253600" cy="359064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98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1430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2024-08-28T10:05:42Z</dcterms:modified>
  <cp:revision>66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